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59" r:id="rId4"/>
    <p:sldId id="258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2223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err="1" smtClean="0"/>
              <a:t>Дидактичні</a:t>
            </a:r>
            <a:r>
              <a:rPr lang="ru-RU" sz="3600" dirty="0" smtClean="0"/>
              <a:t> </a:t>
            </a:r>
            <a:r>
              <a:rPr lang="ru-RU" sz="3600" dirty="0" err="1"/>
              <a:t>основи</a:t>
            </a:r>
            <a:r>
              <a:rPr lang="ru-RU" sz="3600" dirty="0"/>
              <a:t> </a:t>
            </a:r>
            <a:r>
              <a:rPr lang="ru-RU" sz="3600" dirty="0" err="1"/>
              <a:t>викладання</a:t>
            </a:r>
            <a:r>
              <a:rPr lang="ru-RU" sz="3600" dirty="0"/>
              <a:t> </a:t>
            </a:r>
            <a:r>
              <a:rPr lang="ru-RU" sz="3600" dirty="0" err="1"/>
              <a:t>фахових</a:t>
            </a:r>
            <a:r>
              <a:rPr lang="ru-RU" sz="3600" dirty="0"/>
              <a:t> </a:t>
            </a:r>
            <a:r>
              <a:rPr lang="ru-RU" sz="3600" dirty="0" err="1"/>
              <a:t>дисциплін</a:t>
            </a:r>
            <a:r>
              <a:rPr lang="ru-RU" sz="3600" dirty="0"/>
              <a:t> у </a:t>
            </a:r>
            <a:r>
              <a:rPr lang="ru-RU" sz="3600" dirty="0" err="1"/>
              <a:t>у</a:t>
            </a:r>
            <a:r>
              <a:rPr lang="ru-RU" sz="3600" dirty="0"/>
              <a:t> закладах </a:t>
            </a:r>
            <a:r>
              <a:rPr lang="ru-RU" sz="3600" dirty="0" err="1"/>
              <a:t>загальної</a:t>
            </a:r>
            <a:r>
              <a:rPr lang="ru-RU" sz="3600" dirty="0"/>
              <a:t> </a:t>
            </a:r>
            <a:r>
              <a:rPr lang="ru-RU" sz="3600" dirty="0" err="1"/>
              <a:t>середньої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4221088"/>
            <a:ext cx="5698976" cy="19050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Щербина Віталій Юрійович, доцент кафедри педагогіки </a:t>
            </a:r>
          </a:p>
          <a:p>
            <a:r>
              <a:rPr lang="uk-UA" dirty="0" smtClean="0"/>
              <a:t>імені проф. Є.</a:t>
            </a:r>
            <a:r>
              <a:rPr lang="uk-UA" dirty="0" err="1" smtClean="0"/>
              <a:t>Петухова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734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Jupiter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" y="188640"/>
            <a:ext cx="912242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5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Jupiter\Desktop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Jupiter\Desktop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6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Jupiter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3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Jupiter\Desktop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8352928" cy="60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7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Jupiter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9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Jupiter\Desktop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8280920" cy="58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717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22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Дидактичні основи викладання фахових дисциплін у у закладах загальної середньої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Дидактичні основи викладання фахових дисциплін у у закладах загальної середньої освіти</dc:title>
  <dc:creator>Юпитер</dc:creator>
  <cp:lastModifiedBy>Jupiter</cp:lastModifiedBy>
  <cp:revision>1</cp:revision>
  <dcterms:created xsi:type="dcterms:W3CDTF">2020-08-08T15:32:18Z</dcterms:created>
  <dcterms:modified xsi:type="dcterms:W3CDTF">2020-08-08T16:02:49Z</dcterms:modified>
</cp:coreProperties>
</file>